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8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4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70" d="100"/>
          <a:sy n="70" d="100"/>
        </p:scale>
        <p:origin x="-2538" y="3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20.02.2025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ЛУБЯНСКОГО СЕЛЬСКОГО ПОСЕЛЕНИЯ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2025- 2027годы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500166"/>
          <a:ext cx="6286544" cy="5700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17956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7836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317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1527,0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5232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2905,4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2061,8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1708,1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81264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3258,8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1428729"/>
          <a:ext cx="6215106" cy="74982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1861"/>
                <a:gridCol w="1410202"/>
                <a:gridCol w="1406468"/>
                <a:gridCol w="1366575"/>
              </a:tblGrid>
              <a:tr h="748746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557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695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1236,0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30761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268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3114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6973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9180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530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622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аренду имущества, составляющего казну сельских поселений (за исключением земельных участков)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428596"/>
          <a:ext cx="6143668" cy="54276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1702"/>
                <a:gridCol w="1356904"/>
                <a:gridCol w="1377060"/>
                <a:gridCol w="1338002"/>
              </a:tblGrid>
              <a:tr h="49406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111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412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2183,2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2215,8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2741,3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3258,8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2944,1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2025 </a:t>
            </a:r>
            <a:r>
              <a:rPr lang="ru-RU" sz="2200" dirty="0" smtClean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2027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2025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2027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4347911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1282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38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0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3181,8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2806,1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17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29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2719,0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5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1549,3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5-2027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428605" y="1285850"/>
          <a:ext cx="6143666" cy="4416850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07427"/>
                <a:gridCol w="2344817"/>
                <a:gridCol w="1130474"/>
                <a:gridCol w="1130474"/>
                <a:gridCol w="1130474"/>
              </a:tblGrid>
              <a:tr h="13201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37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02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3573,1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3553,6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9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915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2719,0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8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1549,3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5-2027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/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643042"/>
          <a:ext cx="6357983" cy="335758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805300"/>
                <a:gridCol w="928695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3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12049</TotalTime>
  <Words>1848</Words>
  <Application>Microsoft Office PowerPoint</Application>
  <PresentationFormat>Экран (4:3)</PresentationFormat>
  <Paragraphs>458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2025- 2027годы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1286</cp:revision>
  <cp:lastPrinted>2020-06-30T11:58:33Z</cp:lastPrinted>
  <dcterms:created xsi:type="dcterms:W3CDTF">2013-12-18T08:51:47Z</dcterms:created>
  <dcterms:modified xsi:type="dcterms:W3CDTF">2025-02-20T12:58:08Z</dcterms:modified>
</cp:coreProperties>
</file>