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8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4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20.02.2024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ЛУБЯНСКОГО СЕЛЬСКОГО ПОСЕЛЕНИЯ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4213436"/>
              </p:ext>
            </p:extLst>
          </p:nvPr>
        </p:nvGraphicFramePr>
        <p:xfrm>
          <a:off x="428604" y="1500166"/>
          <a:ext cx="6286544" cy="5700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17956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7836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9317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1408,0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1516,0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45232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2183,2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2215,8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81264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3591,2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3660,8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3731,8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1428728"/>
          <a:ext cx="6215106" cy="73361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1861"/>
                <a:gridCol w="1410202"/>
                <a:gridCol w="1406468"/>
                <a:gridCol w="1366575"/>
              </a:tblGrid>
              <a:tr h="104330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164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4818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1408,0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1461,0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1516,0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457,0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0280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452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428596"/>
          <a:ext cx="6143668" cy="54276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1702"/>
                <a:gridCol w="1356904"/>
                <a:gridCol w="1377060"/>
                <a:gridCol w="1338002"/>
              </a:tblGrid>
              <a:tr h="49406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7111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412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2183,2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2199,8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2215,8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2044,3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2046,3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2048,3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3591,2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3660,8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3731,8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</a:t>
            </a:r>
            <a:r>
              <a:rPr lang="ru-RU" sz="2200" dirty="0" smtClean="0">
                <a:latin typeface="Times New Roman"/>
                <a:ea typeface="Times New Roman"/>
              </a:rPr>
              <a:t>2024 </a:t>
            </a:r>
            <a:r>
              <a:rPr lang="ru-RU" sz="2200" dirty="0" smtClean="0">
                <a:latin typeface="Times New Roman"/>
                <a:ea typeface="Times New Roman"/>
              </a:rPr>
              <a:t>- </a:t>
            </a:r>
            <a:r>
              <a:rPr lang="ru-RU" sz="2200" dirty="0" smtClean="0">
                <a:latin typeface="Times New Roman"/>
                <a:ea typeface="Times New Roman"/>
              </a:rPr>
              <a:t>2026 </a:t>
            </a:r>
            <a:r>
              <a:rPr lang="ru-RU" sz="2200" dirty="0" smtClean="0">
                <a:latin typeface="Times New Roman"/>
                <a:ea typeface="Times New Roman"/>
              </a:rPr>
              <a:t>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2024 </a:t>
            </a:r>
            <a:r>
              <a:rPr lang="ru-RU" sz="2200" dirty="0" smtClean="0">
                <a:latin typeface="Times New Roman"/>
                <a:ea typeface="Times New Roman"/>
              </a:rPr>
              <a:t>-</a:t>
            </a:r>
            <a:r>
              <a:rPr lang="ru-RU" sz="2200" dirty="0" smtClean="0">
                <a:latin typeface="Times New Roman"/>
                <a:ea typeface="Times New Roman"/>
              </a:rPr>
              <a:t>2026 </a:t>
            </a:r>
            <a:r>
              <a:rPr lang="ru-RU" sz="2200" dirty="0" smtClean="0">
                <a:latin typeface="Times New Roman"/>
                <a:ea typeface="Times New Roman"/>
              </a:rPr>
              <a:t>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357166" y="1500166"/>
          <a:ext cx="6286543" cy="5142872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1282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38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0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3591,2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3573,1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3553,6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17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29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5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4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1254,3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1166,6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4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1882,1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4-2026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428605" y="1285850"/>
          <a:ext cx="6143666" cy="5235227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07427"/>
                <a:gridCol w="2344817"/>
                <a:gridCol w="1130474"/>
                <a:gridCol w="1130474"/>
                <a:gridCol w="1130474"/>
              </a:tblGrid>
              <a:tr h="13201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37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02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3591,2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3573,1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3553,6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9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915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13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8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1254,3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1166,6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8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1882,1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4-2026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/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1643042"/>
          <a:ext cx="6357983" cy="335758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3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1254,3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1166,6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1254,3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12008</TotalTime>
  <Words>1843</Words>
  <Application>Microsoft Office PowerPoint</Application>
  <PresentationFormat>Экран (4:3)</PresentationFormat>
  <Paragraphs>463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2024 - 2026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1278</cp:revision>
  <cp:lastPrinted>2020-06-30T11:58:33Z</cp:lastPrinted>
  <dcterms:created xsi:type="dcterms:W3CDTF">2013-12-18T08:51:47Z</dcterms:created>
  <dcterms:modified xsi:type="dcterms:W3CDTF">2024-02-20T11:19:30Z</dcterms:modified>
</cp:coreProperties>
</file>