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2" r:id="rId17"/>
    <p:sldId id="325" r:id="rId18"/>
    <p:sldId id="331" r:id="rId19"/>
    <p:sldId id="282" r:id="rId20"/>
    <p:sldId id="406" r:id="rId21"/>
    <p:sldId id="281" r:id="rId22"/>
    <p:sldId id="285" r:id="rId23"/>
    <p:sldId id="459" r:id="rId24"/>
    <p:sldId id="460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17.05.2024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ЛУБЯНСКОГО СЕЛЬСКОГО ПОСЕЛЕНИЯ ЗА 2023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за  2023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2023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7997073"/>
              </p:ext>
            </p:extLst>
          </p:nvPr>
        </p:nvGraphicFramePr>
        <p:xfrm>
          <a:off x="332656" y="1785918"/>
          <a:ext cx="6311054" cy="54292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2023год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2023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45185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1937,1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1932,4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3364,1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3399,2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2023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1285850"/>
          <a:ext cx="6215105" cy="63780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016"/>
                <a:gridCol w="1285883"/>
                <a:gridCol w="1428761"/>
                <a:gridCol w="1214445"/>
              </a:tblGrid>
              <a:tr h="55001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693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2246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1427,0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1466,8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31557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7220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2173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089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2889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200" b="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833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lang="ru-RU" sz="1200" b="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660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имущества, составляющего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казну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21123437"/>
              </p:ext>
            </p:extLst>
          </p:nvPr>
        </p:nvGraphicFramePr>
        <p:xfrm>
          <a:off x="285728" y="285721"/>
          <a:ext cx="6357981" cy="6745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23108"/>
                <a:gridCol w="1391537"/>
                <a:gridCol w="1428891"/>
                <a:gridCol w="1214445"/>
              </a:tblGrid>
              <a:tr h="7143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973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47685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Административные штрафы, установленные законами субъектов РФ об административных правонарушениях, за нарушение муниципальных правовых актов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60573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1937,1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1932,4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42595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1821,4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1816,7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55323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76618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3699,4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3760,3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за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xmlns="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</a:t>
            </a:r>
            <a:r>
              <a:rPr lang="ru-RU" sz="2200" dirty="0" smtClean="0">
                <a:latin typeface="Times New Roman"/>
                <a:ea typeface="Times New Roman"/>
              </a:rPr>
              <a:t>2023 </a:t>
            </a:r>
            <a:r>
              <a:rPr lang="ru-RU" sz="2200" dirty="0" smtClean="0">
                <a:latin typeface="Times New Roman"/>
                <a:ea typeface="Times New Roman"/>
              </a:rPr>
              <a:t>- </a:t>
            </a:r>
            <a:r>
              <a:rPr lang="ru-RU" sz="2200" dirty="0" smtClean="0">
                <a:latin typeface="Times New Roman"/>
                <a:ea typeface="Times New Roman"/>
              </a:rPr>
              <a:t>2025 </a:t>
            </a:r>
            <a:r>
              <a:rPr lang="ru-RU" sz="2200" dirty="0" smtClean="0">
                <a:latin typeface="Times New Roman"/>
                <a:ea typeface="Times New Roman"/>
              </a:rPr>
              <a:t>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2023 </a:t>
            </a:r>
            <a:r>
              <a:rPr lang="ru-RU" sz="2200" dirty="0" smtClean="0">
                <a:latin typeface="Times New Roman"/>
                <a:ea typeface="Times New Roman"/>
              </a:rPr>
              <a:t>-</a:t>
            </a:r>
            <a:r>
              <a:rPr lang="ru-RU" sz="2200" dirty="0" smtClean="0">
                <a:latin typeface="Times New Roman"/>
                <a:ea typeface="Times New Roman"/>
              </a:rPr>
              <a:t>2025 </a:t>
            </a:r>
            <a:r>
              <a:rPr lang="ru-RU" sz="2200" dirty="0" smtClean="0">
                <a:latin typeface="Times New Roman"/>
                <a:ea typeface="Times New Roman"/>
              </a:rPr>
              <a:t>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214290" y="1571604"/>
          <a:ext cx="6643710" cy="4926449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928958"/>
                <a:gridCol w="1258022"/>
                <a:gridCol w="1515984"/>
                <a:gridCol w="940746"/>
              </a:tblGrid>
              <a:tr h="1242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34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96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3434,0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3407,9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32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0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2109,2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68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2620250"/>
              </p:ext>
            </p:extLst>
          </p:nvPr>
        </p:nvGraphicFramePr>
        <p:xfrm>
          <a:off x="142852" y="1500166"/>
          <a:ext cx="6500858" cy="4974278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571504"/>
                <a:gridCol w="2881886"/>
                <a:gridCol w="1122751"/>
                <a:gridCol w="1028936"/>
                <a:gridCol w="895781"/>
              </a:tblGrid>
              <a:tr h="12543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65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282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3434,0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3407,9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5850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70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2109,2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824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41190749"/>
              </p:ext>
            </p:extLst>
          </p:nvPr>
        </p:nvGraphicFramePr>
        <p:xfrm>
          <a:off x="214290" y="2000231"/>
          <a:ext cx="6500858" cy="292895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957918"/>
                <a:gridCol w="1000132"/>
                <a:gridCol w="785818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2023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729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13802</TotalTime>
  <Words>1849</Words>
  <Application>Microsoft Office PowerPoint</Application>
  <PresentationFormat>Экран (4:3)</PresentationFormat>
  <Paragraphs>485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за  2023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1315</cp:revision>
  <cp:lastPrinted>2020-06-30T11:58:33Z</cp:lastPrinted>
  <dcterms:created xsi:type="dcterms:W3CDTF">2013-12-18T08:51:47Z</dcterms:created>
  <dcterms:modified xsi:type="dcterms:W3CDTF">2024-05-17T05:41:33Z</dcterms:modified>
</cp:coreProperties>
</file>